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6858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4" d="100"/>
          <a:sy n="114" d="100"/>
        </p:scale>
        <p:origin x="15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2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Custom</PresentationFormat>
  <Paragraphs>44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Virendra</cp:lastModifiedBy>
  <cp:revision>2</cp:revision>
  <dcterms:created xsi:type="dcterms:W3CDTF">2020-05-07T12:08:20Z</dcterms:created>
  <dcterms:modified xsi:type="dcterms:W3CDTF">2020-05-07T18:12:44Z</dcterms:modified>
</cp:coreProperties>
</file>